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6897" autoAdjust="0"/>
  </p:normalViewPr>
  <p:slideViewPr>
    <p:cSldViewPr snapToGrid="0">
      <p:cViewPr varScale="1">
        <p:scale>
          <a:sx n="130" d="100"/>
          <a:sy n="130" d="100"/>
        </p:scale>
        <p:origin x="618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8F971-BC2C-493C-B092-C036873EF3BC}" type="datetimeFigureOut">
              <a:rPr lang="de-DE" smtClean="0"/>
              <a:t>07.03.2016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41206-9BB1-493A-9A9C-009930DF17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540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50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3624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9414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0978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816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376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7618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3094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41206-9BB1-493A-9A9C-009930DF1713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200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2BFC-4AB2-42CE-8CF4-6CD5588E5310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89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90AD-F90F-46C8-925D-E313FDD3FBB0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777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DDC0-2C6F-4E49-8B39-56DF06FE26A7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48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0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92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C102-1DB0-491F-8DF9-94B650518F49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65B9-8876-4BB2-9640-22C2B9021365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4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599-5398-44FC-8A91-5CCC53CB401A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65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AFCE-E7F6-484B-965E-B358772F8877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4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B9C5F-9CB1-4A80-9002-01676935E5B7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823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B9A2-22BD-4035-AEBD-CA9E41EB7F82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95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F6BDD-F6DE-4B51-BF5F-44FCBCC955C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832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FF29-DA4E-4CB8-9366-58F73A82C3BF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http://www.freie-waehler-malsch.de/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80CE-E0CA-418D-97EB-88620F2A86F1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36779" y="581614"/>
            <a:ext cx="1378571" cy="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4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Haushalt 2016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Gemeinde Malsch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6202-7C6A-48A2-9637-29C2E6123B02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989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Finanzierung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aktuelle Zinssituation </a:t>
            </a:r>
            <a:r>
              <a:rPr lang="de-DE" dirty="0" smtClean="0"/>
              <a:t>bleibt günstig</a:t>
            </a:r>
            <a:endParaRPr lang="de-DE" dirty="0" smtClean="0"/>
          </a:p>
          <a:p>
            <a:r>
              <a:rPr lang="de-DE" dirty="0" smtClean="0"/>
              <a:t>Darlehen über komplette Projektdauer</a:t>
            </a:r>
          </a:p>
          <a:p>
            <a:r>
              <a:rPr lang="de-DE" dirty="0" smtClean="0"/>
              <a:t>Zins und Tilgung wählen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=&gt; kalkulierbare Größen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==&gt; stringente Projektsteuerung</a:t>
            </a:r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99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Eigenbetrieb Wasserversorgung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Wasser </a:t>
            </a:r>
            <a:r>
              <a:rPr lang="de-DE" dirty="0" smtClean="0"/>
              <a:t>bleibt Daseinsvorsorgen</a:t>
            </a:r>
          </a:p>
          <a:p>
            <a:pPr lvl="1"/>
            <a:r>
              <a:rPr lang="de-DE" dirty="0" smtClean="0"/>
              <a:t>Quelle Sulzbach	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856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2</a:t>
            </a:fld>
            <a:endParaRPr lang="de-DE" dirty="0"/>
          </a:p>
        </p:txBody>
      </p:sp>
      <p:pic>
        <p:nvPicPr>
          <p:cNvPr id="10" name="Grafi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59382"/>
            <a:ext cx="6264701" cy="12740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829932"/>
            <a:ext cx="6264701" cy="16997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eck 7"/>
          <p:cNvSpPr/>
          <p:nvPr/>
        </p:nvSpPr>
        <p:spPr>
          <a:xfrm>
            <a:off x="5850510" y="2183760"/>
            <a:ext cx="1283224" cy="134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9" name="Rechteck 8"/>
          <p:cNvSpPr/>
          <p:nvPr/>
        </p:nvSpPr>
        <p:spPr>
          <a:xfrm>
            <a:off x="628650" y="3829319"/>
            <a:ext cx="6635712" cy="170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</p:spTree>
    <p:extLst>
      <p:ext uri="{BB962C8B-B14F-4D97-AF65-F5344CB8AC3E}">
        <p14:creationId xmlns:p14="http://schemas.microsoft.com/office/powerpoint/2010/main" val="201844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3</a:t>
            </a:fld>
            <a:endParaRPr lang="de-DE" dirty="0"/>
          </a:p>
        </p:txBody>
      </p:sp>
      <p:pic>
        <p:nvPicPr>
          <p:cNvPr id="10" name="Grafi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59382"/>
            <a:ext cx="6264701" cy="12740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829932"/>
            <a:ext cx="6264701" cy="169974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hteck 8"/>
          <p:cNvSpPr/>
          <p:nvPr/>
        </p:nvSpPr>
        <p:spPr>
          <a:xfrm>
            <a:off x="628650" y="3829319"/>
            <a:ext cx="6635712" cy="170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</p:spTree>
    <p:extLst>
      <p:ext uri="{BB962C8B-B14F-4D97-AF65-F5344CB8AC3E}">
        <p14:creationId xmlns:p14="http://schemas.microsoft.com/office/powerpoint/2010/main" val="4059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4</a:t>
            </a:fld>
            <a:endParaRPr lang="de-DE" dirty="0"/>
          </a:p>
        </p:txBody>
      </p:sp>
      <p:pic>
        <p:nvPicPr>
          <p:cNvPr id="10" name="Grafi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259382"/>
            <a:ext cx="6264701" cy="12740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829932"/>
            <a:ext cx="6264701" cy="16997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0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5</a:t>
            </a:fld>
            <a:endParaRPr lang="de-DE" dirty="0"/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54" y="1924178"/>
            <a:ext cx="5464692" cy="4401437"/>
          </a:xfrm>
          <a:prstGeom prst="rect">
            <a:avLst/>
          </a:prstGeom>
          <a:noFill/>
        </p:spPr>
      </p:pic>
      <p:grpSp>
        <p:nvGrpSpPr>
          <p:cNvPr id="17" name="Gruppieren 16"/>
          <p:cNvGrpSpPr/>
          <p:nvPr/>
        </p:nvGrpSpPr>
        <p:grpSpPr>
          <a:xfrm>
            <a:off x="628650" y="2658248"/>
            <a:ext cx="2560320" cy="2339162"/>
            <a:chOff x="628650" y="2658248"/>
            <a:chExt cx="2560320" cy="2339162"/>
          </a:xfrm>
        </p:grpSpPr>
        <p:pic>
          <p:nvPicPr>
            <p:cNvPr id="18" name="Grafik 1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50" y="2935247"/>
              <a:ext cx="2560320" cy="2062163"/>
            </a:xfrm>
            <a:prstGeom prst="rect">
              <a:avLst/>
            </a:prstGeom>
            <a:noFill/>
          </p:spPr>
        </p:pic>
        <p:sp>
          <p:nvSpPr>
            <p:cNvPr id="19" name="Rechteck 18"/>
            <p:cNvSpPr/>
            <p:nvPr/>
          </p:nvSpPr>
          <p:spPr>
            <a:xfrm>
              <a:off x="1383427" y="2658248"/>
              <a:ext cx="1098955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Kindergärten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0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6</a:t>
            </a:fld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628650" y="2658248"/>
            <a:ext cx="2560320" cy="2339162"/>
            <a:chOff x="628650" y="2658248"/>
            <a:chExt cx="2560320" cy="2339162"/>
          </a:xfrm>
        </p:grpSpPr>
        <p:pic>
          <p:nvPicPr>
            <p:cNvPr id="18" name="Grafik 1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50" y="2935247"/>
              <a:ext cx="2560320" cy="2062163"/>
            </a:xfrm>
            <a:prstGeom prst="rect">
              <a:avLst/>
            </a:prstGeom>
            <a:noFill/>
          </p:spPr>
        </p:pic>
        <p:sp>
          <p:nvSpPr>
            <p:cNvPr id="19" name="Rechteck 18"/>
            <p:cNvSpPr/>
            <p:nvPr/>
          </p:nvSpPr>
          <p:spPr>
            <a:xfrm>
              <a:off x="1383427" y="2658248"/>
              <a:ext cx="1098955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Kindergärten</a:t>
              </a:r>
            </a:p>
          </p:txBody>
        </p:sp>
      </p:grpSp>
      <p:pic>
        <p:nvPicPr>
          <p:cNvPr id="10" name="Grafik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54" y="1922721"/>
            <a:ext cx="5464692" cy="4401437"/>
          </a:xfrm>
          <a:prstGeom prst="rect">
            <a:avLst/>
          </a:prstGeom>
          <a:noFill/>
        </p:spPr>
      </p:pic>
      <p:grpSp>
        <p:nvGrpSpPr>
          <p:cNvPr id="11" name="Gruppieren 10"/>
          <p:cNvGrpSpPr/>
          <p:nvPr/>
        </p:nvGrpSpPr>
        <p:grpSpPr>
          <a:xfrm>
            <a:off x="3433242" y="2658248"/>
            <a:ext cx="2560320" cy="2339162"/>
            <a:chOff x="4577656" y="2401331"/>
            <a:chExt cx="3413760" cy="3118882"/>
          </a:xfrm>
        </p:grpSpPr>
        <p:pic>
          <p:nvPicPr>
            <p:cNvPr id="12" name="Grafik 11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7656" y="2770663"/>
              <a:ext cx="3413760" cy="2749550"/>
            </a:xfrm>
            <a:prstGeom prst="rect">
              <a:avLst/>
            </a:prstGeom>
            <a:noFill/>
          </p:spPr>
        </p:pic>
        <p:sp>
          <p:nvSpPr>
            <p:cNvPr id="13" name="Rechteck 12"/>
            <p:cNvSpPr/>
            <p:nvPr/>
          </p:nvSpPr>
          <p:spPr>
            <a:xfrm>
              <a:off x="5823513" y="2401331"/>
              <a:ext cx="985740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Schulen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285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7</a:t>
            </a:fld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628650" y="2658248"/>
            <a:ext cx="2560320" cy="2339162"/>
            <a:chOff x="628650" y="2658248"/>
            <a:chExt cx="2560320" cy="2339162"/>
          </a:xfrm>
        </p:grpSpPr>
        <p:pic>
          <p:nvPicPr>
            <p:cNvPr id="18" name="Grafik 1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50" y="2935247"/>
              <a:ext cx="2560320" cy="2062163"/>
            </a:xfrm>
            <a:prstGeom prst="rect">
              <a:avLst/>
            </a:prstGeom>
            <a:noFill/>
          </p:spPr>
        </p:pic>
        <p:sp>
          <p:nvSpPr>
            <p:cNvPr id="19" name="Rechteck 18"/>
            <p:cNvSpPr/>
            <p:nvPr/>
          </p:nvSpPr>
          <p:spPr>
            <a:xfrm>
              <a:off x="1383427" y="2658248"/>
              <a:ext cx="1098955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Kindergärten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3433242" y="2658248"/>
            <a:ext cx="2560320" cy="2339162"/>
            <a:chOff x="4577656" y="2401331"/>
            <a:chExt cx="3413760" cy="3118882"/>
          </a:xfrm>
        </p:grpSpPr>
        <p:pic>
          <p:nvPicPr>
            <p:cNvPr id="12" name="Grafik 11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7656" y="2770663"/>
              <a:ext cx="3413760" cy="2749550"/>
            </a:xfrm>
            <a:prstGeom prst="rect">
              <a:avLst/>
            </a:prstGeom>
            <a:noFill/>
          </p:spPr>
        </p:pic>
        <p:sp>
          <p:nvSpPr>
            <p:cNvPr id="13" name="Rechteck 12"/>
            <p:cNvSpPr/>
            <p:nvPr/>
          </p:nvSpPr>
          <p:spPr>
            <a:xfrm>
              <a:off x="5823513" y="2401331"/>
              <a:ext cx="985740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Schulen</a:t>
              </a:r>
            </a:p>
          </p:txBody>
        </p:sp>
      </p:grpSp>
      <p:pic>
        <p:nvPicPr>
          <p:cNvPr id="14" name="Grafik 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54" y="1922721"/>
            <a:ext cx="5464692" cy="4401437"/>
          </a:xfrm>
          <a:prstGeom prst="rect">
            <a:avLst/>
          </a:prstGeom>
          <a:noFill/>
        </p:spPr>
      </p:pic>
      <p:grpSp>
        <p:nvGrpSpPr>
          <p:cNvPr id="15" name="Gruppieren 14"/>
          <p:cNvGrpSpPr/>
          <p:nvPr/>
        </p:nvGrpSpPr>
        <p:grpSpPr>
          <a:xfrm>
            <a:off x="6237834" y="2658248"/>
            <a:ext cx="2560320" cy="2339162"/>
            <a:chOff x="8317112" y="2401331"/>
            <a:chExt cx="3413760" cy="3118882"/>
          </a:xfrm>
        </p:grpSpPr>
        <p:pic>
          <p:nvPicPr>
            <p:cNvPr id="16" name="Grafik 15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7112" y="2770663"/>
              <a:ext cx="3413760" cy="2749550"/>
            </a:xfrm>
            <a:prstGeom prst="rect">
              <a:avLst/>
            </a:prstGeom>
            <a:noFill/>
          </p:spPr>
        </p:pic>
        <p:sp>
          <p:nvSpPr>
            <p:cNvPr id="20" name="Rechteck 19"/>
            <p:cNvSpPr/>
            <p:nvPr/>
          </p:nvSpPr>
          <p:spPr>
            <a:xfrm>
              <a:off x="9632699" y="2401331"/>
              <a:ext cx="84467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Hallen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937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Kindergärten, Schulen, Hallen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8</a:t>
            </a:fld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628650" y="2658248"/>
            <a:ext cx="2560320" cy="2339162"/>
            <a:chOff x="628650" y="2658248"/>
            <a:chExt cx="2560320" cy="2339162"/>
          </a:xfrm>
        </p:grpSpPr>
        <p:pic>
          <p:nvPicPr>
            <p:cNvPr id="8" name="Grafik 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50" y="2935247"/>
              <a:ext cx="2560320" cy="2062163"/>
            </a:xfrm>
            <a:prstGeom prst="rect">
              <a:avLst/>
            </a:prstGeom>
            <a:noFill/>
          </p:spPr>
        </p:pic>
        <p:sp>
          <p:nvSpPr>
            <p:cNvPr id="3" name="Rechteck 2"/>
            <p:cNvSpPr/>
            <p:nvPr/>
          </p:nvSpPr>
          <p:spPr>
            <a:xfrm>
              <a:off x="1383427" y="2658248"/>
              <a:ext cx="1098955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Kindergärten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3433242" y="2658248"/>
            <a:ext cx="2560320" cy="2339162"/>
            <a:chOff x="4577656" y="2401331"/>
            <a:chExt cx="3413760" cy="3118882"/>
          </a:xfrm>
        </p:grpSpPr>
        <p:pic>
          <p:nvPicPr>
            <p:cNvPr id="9" name="Grafik 8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7656" y="2770663"/>
              <a:ext cx="3413760" cy="2749550"/>
            </a:xfrm>
            <a:prstGeom prst="rect">
              <a:avLst/>
            </a:prstGeom>
            <a:noFill/>
          </p:spPr>
        </p:pic>
        <p:sp>
          <p:nvSpPr>
            <p:cNvPr id="13" name="Rechteck 12"/>
            <p:cNvSpPr/>
            <p:nvPr/>
          </p:nvSpPr>
          <p:spPr>
            <a:xfrm>
              <a:off x="5823513" y="2401331"/>
              <a:ext cx="985740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Schulen</a:t>
              </a: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6237834" y="2658248"/>
            <a:ext cx="2560320" cy="2339162"/>
            <a:chOff x="8317112" y="2401331"/>
            <a:chExt cx="3413760" cy="3118882"/>
          </a:xfrm>
        </p:grpSpPr>
        <p:pic>
          <p:nvPicPr>
            <p:cNvPr id="12" name="Grafik 11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7112" y="2770663"/>
              <a:ext cx="3413760" cy="2749550"/>
            </a:xfrm>
            <a:prstGeom prst="rect">
              <a:avLst/>
            </a:prstGeom>
            <a:noFill/>
          </p:spPr>
        </p:pic>
        <p:sp>
          <p:nvSpPr>
            <p:cNvPr id="14" name="Rechteck 13"/>
            <p:cNvSpPr/>
            <p:nvPr/>
          </p:nvSpPr>
          <p:spPr>
            <a:xfrm>
              <a:off x="9632699" y="2401331"/>
              <a:ext cx="844676" cy="4001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350" dirty="0"/>
                <a:t>Hallen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69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Topthemen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Bauen und Wohnen</a:t>
            </a:r>
          </a:p>
          <a:p>
            <a:r>
              <a:rPr lang="de-DE" dirty="0" smtClean="0"/>
              <a:t>Hochwasserschutz</a:t>
            </a:r>
          </a:p>
          <a:p>
            <a:r>
              <a:rPr lang="de-DE" dirty="0" smtClean="0"/>
              <a:t>Kindergärten und Schulen</a:t>
            </a:r>
          </a:p>
          <a:p>
            <a:r>
              <a:rPr lang="de-DE" dirty="0" smtClean="0"/>
              <a:t>Kommunikation und Transparenz</a:t>
            </a:r>
          </a:p>
          <a:p>
            <a:r>
              <a:rPr lang="de-DE" dirty="0" smtClean="0"/>
              <a:t>Personalkonzept</a:t>
            </a:r>
          </a:p>
          <a:p>
            <a:r>
              <a:rPr lang="de-DE" dirty="0" smtClean="0"/>
              <a:t>Gesamtliste zur Finanzplanung</a:t>
            </a:r>
          </a:p>
          <a:p>
            <a:r>
              <a:rPr lang="de-DE" dirty="0" smtClean="0"/>
              <a:t>Projektsteuerung:</a:t>
            </a:r>
          </a:p>
          <a:p>
            <a:pPr lvl="1"/>
            <a:r>
              <a:rPr lang="de-DE" dirty="0" smtClean="0"/>
              <a:t>Hans Thoma Schule</a:t>
            </a:r>
            <a:endParaRPr lang="de-DE" dirty="0" smtClean="0"/>
          </a:p>
          <a:p>
            <a:pPr lvl="1"/>
            <a:r>
              <a:rPr lang="de-DE" dirty="0" smtClean="0"/>
              <a:t>Straßenbeleuchtung in LED</a:t>
            </a:r>
          </a:p>
          <a:p>
            <a:pPr lvl="1"/>
            <a:r>
              <a:rPr lang="de-DE" dirty="0" smtClean="0"/>
              <a:t>Kindergarten Völkersbach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61F-8B7A-4A21-B2BF-E65755FA42F3}" type="datetime1">
              <a:rPr lang="de-DE" smtClean="0"/>
              <a:t>07.03.2016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http://www.freie-waehler-malsch.de/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F80CE-E0CA-418D-97EB-88620F2A86F1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586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Bildschirmpräsentation (4:3)</PresentationFormat>
  <Paragraphs>82</Paragraphs>
  <Slides>11</Slides>
  <Notes>9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Haushalt 2016</vt:lpstr>
      <vt:lpstr>Kindergärten, Schulen, Hallen</vt:lpstr>
      <vt:lpstr>Kindergärten, Schulen, Hallen</vt:lpstr>
      <vt:lpstr>Kindergärten, Schulen, Hallen</vt:lpstr>
      <vt:lpstr>Kindergärten, Schulen, Hallen</vt:lpstr>
      <vt:lpstr>Kindergärten, Schulen, Hallen</vt:lpstr>
      <vt:lpstr>Kindergärten, Schulen, Hallen</vt:lpstr>
      <vt:lpstr>Kindergärten, Schulen, Hallen</vt:lpstr>
      <vt:lpstr>Topthemen</vt:lpstr>
      <vt:lpstr>Finanzierung</vt:lpstr>
      <vt:lpstr>Eigenbetrieb Wasserversorgung</vt:lpstr>
    </vt:vector>
  </TitlesOfParts>
  <Company>CTDI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Haushalt 2015</dc:title>
  <dc:creator>Bechler, Markus</dc:creator>
  <cp:lastModifiedBy>Bechler, Markus</cp:lastModifiedBy>
  <cp:revision>33</cp:revision>
  <dcterms:created xsi:type="dcterms:W3CDTF">2015-02-04T10:23:08Z</dcterms:created>
  <dcterms:modified xsi:type="dcterms:W3CDTF">2016-03-07T13:49:03Z</dcterms:modified>
</cp:coreProperties>
</file>